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3" r:id="rId9"/>
    <p:sldId id="268" r:id="rId10"/>
    <p:sldId id="264" r:id="rId11"/>
    <p:sldId id="265" r:id="rId12"/>
    <p:sldId id="26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06EE0B0-299D-45BB-B4D2-9CC45B1AE57A}">
          <p14:sldIdLst>
            <p14:sldId id="256"/>
            <p14:sldId id="257"/>
            <p14:sldId id="258"/>
            <p14:sldId id="259"/>
            <p14:sldId id="267"/>
            <p14:sldId id="260"/>
            <p14:sldId id="261"/>
            <p14:sldId id="263"/>
            <p14:sldId id="268"/>
            <p14:sldId id="264"/>
            <p14:sldId id="265"/>
            <p14:sldId id="262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EA8FBB-DF7B-6F4F-5710-629547C88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681" y="1160441"/>
            <a:ext cx="5518066" cy="2268559"/>
          </a:xfrm>
        </p:spPr>
        <p:txBody>
          <a:bodyPr/>
          <a:lstStyle/>
          <a:p>
            <a:r>
              <a:rPr lang="pl-PL" dirty="0"/>
              <a:t>KREATYWNY RECYKLING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C819829-C5C0-193F-E3FE-29E782C64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4001" y="3572918"/>
            <a:ext cx="5357600" cy="1160213"/>
          </a:xfrm>
        </p:spPr>
        <p:txBody>
          <a:bodyPr/>
          <a:lstStyle/>
          <a:p>
            <a:r>
              <a:rPr lang="pl-PL" dirty="0"/>
              <a:t>Jakub Kolis i Igor </a:t>
            </a:r>
            <a:r>
              <a:rPr lang="pl-PL" dirty="0" err="1"/>
              <a:t>Siewruk</a:t>
            </a:r>
            <a:endParaRPr lang="pl-PL" dirty="0"/>
          </a:p>
          <a:p>
            <a:r>
              <a:rPr lang="pl-PL" dirty="0"/>
              <a:t>Klasa VI A ZSP nr 3 w Brzegu Dolnym</a:t>
            </a:r>
          </a:p>
        </p:txBody>
      </p:sp>
    </p:spTree>
    <p:extLst>
      <p:ext uri="{BB962C8B-B14F-4D97-AF65-F5344CB8AC3E}">
        <p14:creationId xmlns:p14="http://schemas.microsoft.com/office/powerpoint/2010/main" val="3865464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3268B48-401A-4368-2448-412F625E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54" y="736494"/>
            <a:ext cx="7958331" cy="1077229"/>
          </a:xfrm>
        </p:spPr>
        <p:txBody>
          <a:bodyPr/>
          <a:lstStyle/>
          <a:p>
            <a:r>
              <a:rPr lang="pl-PL" dirty="0"/>
              <a:t>I pierwsze  dylematy przed nami… </a:t>
            </a:r>
            <a:br>
              <a:rPr lang="pl-PL" dirty="0"/>
            </a:br>
            <a:r>
              <a:rPr lang="pl-PL" dirty="0"/>
              <a:t>…ze słońcem czy bez?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D0128A9-528C-810E-6B94-243E73A37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91056" y="2630081"/>
            <a:ext cx="4619709" cy="346478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65D1F05-68DB-A4E4-7824-59AA430EA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61550" y="2630082"/>
            <a:ext cx="4619708" cy="34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9C2ED3-7780-9AA1-2E06-4623EF98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2" y="808056"/>
            <a:ext cx="10281036" cy="1077229"/>
          </a:xfrm>
        </p:spPr>
        <p:txBody>
          <a:bodyPr/>
          <a:lstStyle/>
          <a:p>
            <a:r>
              <a:rPr lang="pl-PL" dirty="0"/>
              <a:t>No jasne, że ze słońcem… innym, ekologicznym </a:t>
            </a:r>
            <a:r>
              <a:rPr lang="pl-PL" dirty="0">
                <a:sym typeface="Wingdings" panose="05000000000000000000" pitchFamily="2" charset="2"/>
              </a:rPr>
              <a:t> 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CCD64A1-EFD5-70C3-07CD-2DB4AE0EC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072480" y="2384951"/>
            <a:ext cx="3997325" cy="299799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4A0FBE7-6C6A-A79C-104E-1AF089B28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49259" y="2208307"/>
            <a:ext cx="2584174" cy="193813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889327E-D347-F4A5-5457-F7F72800C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19969" y="3570318"/>
            <a:ext cx="2642620" cy="19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6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4A7249-5C38-81D1-F55A-D9122B3F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380" y="417618"/>
            <a:ext cx="7958331" cy="1077229"/>
          </a:xfrm>
        </p:spPr>
        <p:txBody>
          <a:bodyPr/>
          <a:lstStyle/>
          <a:p>
            <a:r>
              <a:rPr lang="pl-PL" dirty="0"/>
              <a:t>Nasza praca – „Guzikowe drzewo” - efekt końcowy!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43F979CF-9AA1-953D-ECD2-8E8D51774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363468" y="1494847"/>
            <a:ext cx="2929130" cy="219684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FC16660-A530-B80B-ECDE-2526C5687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79183" y="2106637"/>
            <a:ext cx="4894317" cy="367073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E0EC51AC-29D7-6295-5A41-884967D27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363469" y="4078649"/>
            <a:ext cx="2929130" cy="21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9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EC2B57-640B-7A09-366D-FA5F3331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4" y="2890385"/>
            <a:ext cx="7958331" cy="1077229"/>
          </a:xfrm>
        </p:spPr>
        <p:txBody>
          <a:bodyPr/>
          <a:lstStyle/>
          <a:p>
            <a:pPr algn="ctr"/>
            <a:r>
              <a:rPr lang="pl-PL" dirty="0"/>
              <a:t>Dziękujemy za uwagę!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0E6B953-D067-8B11-ACD2-4E26ECFA9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2370895" cy="198103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76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492FE4-E842-026B-DB48-E3B017C6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50" y="584576"/>
            <a:ext cx="10201523" cy="1077229"/>
          </a:xfrm>
        </p:spPr>
        <p:txBody>
          <a:bodyPr>
            <a:normAutofit fontScale="90000"/>
          </a:bodyPr>
          <a:lstStyle/>
          <a:p>
            <a:r>
              <a:rPr lang="pl-PL" dirty="0"/>
              <a:t>Cześć! Tu Igor (z lewej) i Jakub (z prawej).</a:t>
            </a:r>
            <a:br>
              <a:rPr lang="pl-PL" dirty="0"/>
            </a:br>
            <a:r>
              <a:rPr lang="pl-PL" dirty="0"/>
              <a:t>Jesteśmy uczniami 6 klasy w ZSP nr 3 w Brzegu Dolnym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079B48F-5C85-525E-A1EA-2C4BCDADF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277" y="1661805"/>
            <a:ext cx="6218068" cy="4663552"/>
          </a:xfrm>
        </p:spPr>
      </p:pic>
    </p:spTree>
    <p:extLst>
      <p:ext uri="{BB962C8B-B14F-4D97-AF65-F5344CB8AC3E}">
        <p14:creationId xmlns:p14="http://schemas.microsoft.com/office/powerpoint/2010/main" val="230044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B815AE-3FEB-4276-C229-17C1A1A9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492982"/>
            <a:ext cx="8694947" cy="1392304"/>
          </a:xfrm>
        </p:spPr>
        <p:txBody>
          <a:bodyPr>
            <a:normAutofit fontScale="90000"/>
          </a:bodyPr>
          <a:lstStyle/>
          <a:p>
            <a:r>
              <a:rPr lang="pl-PL" dirty="0"/>
              <a:t>Wybierając projekt do pracy, zdecydowaliśmy się na motyw drzewa, który dla nas jest symbolem przyrody, natury, czegoś co jest nam bliskie i niezbędne do życia.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8A1B4E3A-1880-1E27-454B-D24621868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717" y="2432341"/>
            <a:ext cx="2940515" cy="195677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73B2C02-739E-611B-F12A-EA770D665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532" y="4191181"/>
            <a:ext cx="3584091" cy="20138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FC44DC4-CFCB-71FA-A4C8-8F1D4023B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332" y="2448311"/>
            <a:ext cx="3047951" cy="202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6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18E496-4DF9-F6CA-1CE3-99BEFCA4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– od czegoś trzeba zacząć…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E547C61-059B-6E5A-BBDE-F558C4A08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014480" y="1645257"/>
            <a:ext cx="3194656" cy="2395992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9CAA5A8-5F2D-C429-0BFD-0917C2D7C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900935" y="4041249"/>
            <a:ext cx="3194657" cy="239599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1B1AD160-A856-12E0-EC0E-569DF3ADB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415742" y="2910844"/>
            <a:ext cx="3278587" cy="24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9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F5A225-A87F-6073-D8C3-1F06C917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808056"/>
            <a:ext cx="9962983" cy="1077229"/>
          </a:xfrm>
        </p:spPr>
        <p:txBody>
          <a:bodyPr/>
          <a:lstStyle/>
          <a:p>
            <a:r>
              <a:rPr lang="pl-PL" dirty="0"/>
              <a:t>Projekt… pomysł nabiera pierwszych kształtów.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E10E5C4-80B7-3170-33A7-18EFF7162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209682" y="2300715"/>
            <a:ext cx="4760457" cy="3570342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F34B90D-3EFE-66B7-9723-F7AAC000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21863" y="2390530"/>
            <a:ext cx="4760454" cy="35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0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58BB10-21F6-65FD-3160-F1DB0D7E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Materiały – bez nich nic nie powstanie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4391C04-5370-DAAA-EA5D-F7DE5F11B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231580" y="1408583"/>
            <a:ext cx="2969534" cy="222715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CC99834-5188-F251-34C7-C57AA4581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02862" y="3795754"/>
            <a:ext cx="2934031" cy="220052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CCBD507-85AD-95D1-8FB2-85CBD060F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248811" y="2462916"/>
            <a:ext cx="3554233" cy="26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5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91F33D-54AE-FB2E-968D-294CF9E6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86" y="808056"/>
            <a:ext cx="8940122" cy="1077229"/>
          </a:xfrm>
        </p:spPr>
        <p:txBody>
          <a:bodyPr/>
          <a:lstStyle/>
          <a:p>
            <a:r>
              <a:rPr lang="pl-PL" dirty="0"/>
              <a:t>Wycinanie, klejenie… praca nad projektem.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401B7E1-1BB7-FCA7-76EB-95DB31DFD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152067" y="1430335"/>
            <a:ext cx="2863668" cy="214775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228E413-1333-8B31-4276-9C7080686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244970" y="3663648"/>
            <a:ext cx="3490848" cy="26181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1750C7C-FB10-129D-A350-1E3C2DE32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90236" y="1848276"/>
            <a:ext cx="3343523" cy="250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1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783284-93BF-5DF7-E810-6C4E4C35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Klejenia i wycinania ciąg dalszy…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F9EBB91D-BF0C-D13C-37D6-B8A84DD5F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972970" y="1951840"/>
            <a:ext cx="4172018" cy="3129012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861D2F4-8767-F702-FEB3-A4A29CB87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769319" y="2001740"/>
            <a:ext cx="4800820" cy="36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1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D9486E8-29ED-4FCB-B4DE-DD7B8DE2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Prace nad projektem nadal w toku…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798E466-6599-4875-C730-5571FA93D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922261" y="2381687"/>
            <a:ext cx="3971212" cy="297840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AB7B171-2103-27A2-94ED-BFEF053E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01418" y="2381685"/>
            <a:ext cx="3971213" cy="297841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B8BEE92-1493-38D0-6008-35195FBC9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480578" y="2401391"/>
            <a:ext cx="3971213" cy="2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34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5875</TotalTime>
  <Words>134</Words>
  <Application>Microsoft Office PowerPoint</Application>
  <PresentationFormat>Panoramiczny</PresentationFormat>
  <Paragraphs>15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MS Shell Dlg 2</vt:lpstr>
      <vt:lpstr>Wingdings</vt:lpstr>
      <vt:lpstr>Wingdings 3</vt:lpstr>
      <vt:lpstr>Madison</vt:lpstr>
      <vt:lpstr>KREATYWNY RECYKLING</vt:lpstr>
      <vt:lpstr>Cześć! Tu Igor (z lewej) i Jakub (z prawej). Jesteśmy uczniami 6 klasy w ZSP nr 3 w Brzegu Dolnym </vt:lpstr>
      <vt:lpstr>Wybierając projekt do pracy, zdecydowaliśmy się na motyw drzewa, który dla nas jest symbolem przyrody, natury, czegoś co jest nam bliskie i niezbędne do życia.</vt:lpstr>
      <vt:lpstr>Projekt – od czegoś trzeba zacząć…</vt:lpstr>
      <vt:lpstr>Projekt… pomysł nabiera pierwszych kształtów. </vt:lpstr>
      <vt:lpstr>Materiały – bez nich nic nie powstanie</vt:lpstr>
      <vt:lpstr>Wycinanie, klejenie… praca nad projektem.</vt:lpstr>
      <vt:lpstr>Klejenia i wycinania ciąg dalszy…</vt:lpstr>
      <vt:lpstr>Prace nad projektem nadal w toku…</vt:lpstr>
      <vt:lpstr>I pierwsze  dylematy przed nami…  …ze słońcem czy bez?</vt:lpstr>
      <vt:lpstr>No jasne, że ze słońcem… innym, ekologicznym  </vt:lpstr>
      <vt:lpstr>Nasza praca – „Guzikowe drzewo” - efekt końcowy!</vt:lpstr>
      <vt:lpstr>Dziękujemy za uwagę!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KREATYWNY RECYKLING</dc:title>
  <dc:creator>Marcin Kolis</dc:creator>
  <cp:lastModifiedBy>SP5</cp:lastModifiedBy>
  <cp:revision>4</cp:revision>
  <dcterms:created xsi:type="dcterms:W3CDTF">2024-03-19T16:17:09Z</dcterms:created>
  <dcterms:modified xsi:type="dcterms:W3CDTF">2024-03-27T09:40:32Z</dcterms:modified>
</cp:coreProperties>
</file>